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00FFDD"/>
    <a:srgbClr val="9D00FF"/>
    <a:srgbClr val="37FF00"/>
    <a:srgbClr val="FF00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8DAE01-9367-4F94-B7B2-47833DF1C630}" v="908" dt="2021-03-16T20:15:01.226"/>
    <p1510:client id="{AD23F9B4-BDFB-4E29-8AA0-9E6805B3F98A}" v="7" dt="2021-03-18T01:09:10.635"/>
    <p1510:client id="{D725303B-00B5-4FF6-B6EC-B1E9B7688330}" v="6" dt="2021-03-18T23:48:52.799"/>
    <p1510:client id="{F0F6EA8C-3EE5-4840-A845-C710A3747452}" v="3" dt="2021-03-18T23:34:17.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Esteban" userId="42b6785a5e149d4e" providerId="Windows Live" clId="Web-{798DAE01-9367-4F94-B7B2-47833DF1C630}"/>
    <pc:docChg chg="addSld modSld">
      <pc:chgData name="Francisco Esteban" userId="42b6785a5e149d4e" providerId="Windows Live" clId="Web-{798DAE01-9367-4F94-B7B2-47833DF1C630}" dt="2021-03-16T20:15:01.226" v="706" actId="1076"/>
      <pc:docMkLst>
        <pc:docMk/>
      </pc:docMkLst>
      <pc:sldChg chg="addSp delSp modSp modTransition">
        <pc:chgData name="Francisco Esteban" userId="42b6785a5e149d4e" providerId="Windows Live" clId="Web-{798DAE01-9367-4F94-B7B2-47833DF1C630}" dt="2021-03-16T19:32:07.078" v="439" actId="1076"/>
        <pc:sldMkLst>
          <pc:docMk/>
          <pc:sldMk cId="109857222" sldId="256"/>
        </pc:sldMkLst>
        <pc:spChg chg="del">
          <ac:chgData name="Francisco Esteban" userId="42b6785a5e149d4e" providerId="Windows Live" clId="Web-{798DAE01-9367-4F94-B7B2-47833DF1C630}" dt="2021-03-16T18:05:56.423" v="1"/>
          <ac:spMkLst>
            <pc:docMk/>
            <pc:sldMk cId="109857222" sldId="256"/>
            <ac:spMk id="2" creationId="{00000000-0000-0000-0000-000000000000}"/>
          </ac:spMkLst>
        </pc:spChg>
        <pc:spChg chg="del">
          <ac:chgData name="Francisco Esteban" userId="42b6785a5e149d4e" providerId="Windows Live" clId="Web-{798DAE01-9367-4F94-B7B2-47833DF1C630}" dt="2021-03-16T18:05:55.001" v="0"/>
          <ac:spMkLst>
            <pc:docMk/>
            <pc:sldMk cId="109857222" sldId="256"/>
            <ac:spMk id="3" creationId="{00000000-0000-0000-0000-000000000000}"/>
          </ac:spMkLst>
        </pc:spChg>
        <pc:spChg chg="add del mod">
          <ac:chgData name="Francisco Esteban" userId="42b6785a5e149d4e" providerId="Windows Live" clId="Web-{798DAE01-9367-4F94-B7B2-47833DF1C630}" dt="2021-03-16T18:30:04.549" v="202"/>
          <ac:spMkLst>
            <pc:docMk/>
            <pc:sldMk cId="109857222" sldId="256"/>
            <ac:spMk id="4" creationId="{23539867-C881-4BF1-BFAB-72155D425871}"/>
          </ac:spMkLst>
        </pc:spChg>
        <pc:spChg chg="add del mod">
          <ac:chgData name="Francisco Esteban" userId="42b6785a5e149d4e" providerId="Windows Live" clId="Web-{798DAE01-9367-4F94-B7B2-47833DF1C630}" dt="2021-03-16T18:10:00.098" v="28"/>
          <ac:spMkLst>
            <pc:docMk/>
            <pc:sldMk cId="109857222" sldId="256"/>
            <ac:spMk id="6" creationId="{F0DCFBF2-0BA0-4F16-844E-0CF75B8C6CBB}"/>
          </ac:spMkLst>
        </pc:spChg>
        <pc:spChg chg="add mod">
          <ac:chgData name="Francisco Esteban" userId="42b6785a5e149d4e" providerId="Windows Live" clId="Web-{798DAE01-9367-4F94-B7B2-47833DF1C630}" dt="2021-03-16T19:01:21.025" v="337" actId="1076"/>
          <ac:spMkLst>
            <pc:docMk/>
            <pc:sldMk cId="109857222" sldId="256"/>
            <ac:spMk id="7" creationId="{A64F3899-B5AB-4254-8CDB-A0288B16A7E1}"/>
          </ac:spMkLst>
        </pc:spChg>
        <pc:spChg chg="add mod ord">
          <ac:chgData name="Francisco Esteban" userId="42b6785a5e149d4e" providerId="Windows Live" clId="Web-{798DAE01-9367-4F94-B7B2-47833DF1C630}" dt="2021-03-16T19:06:19.591" v="359"/>
          <ac:spMkLst>
            <pc:docMk/>
            <pc:sldMk cId="109857222" sldId="256"/>
            <ac:spMk id="9" creationId="{61395051-B868-4D97-9933-2314357B9A63}"/>
          </ac:spMkLst>
        </pc:spChg>
        <pc:spChg chg="add mod ord">
          <ac:chgData name="Francisco Esteban" userId="42b6785a5e149d4e" providerId="Windows Live" clId="Web-{798DAE01-9367-4F94-B7B2-47833DF1C630}" dt="2021-03-16T19:06:47.701" v="365" actId="1076"/>
          <ac:spMkLst>
            <pc:docMk/>
            <pc:sldMk cId="109857222" sldId="256"/>
            <ac:spMk id="11" creationId="{7BC4C10B-39C1-49AF-BD97-5F2AB3DB6337}"/>
          </ac:spMkLst>
        </pc:spChg>
        <pc:spChg chg="add mod">
          <ac:chgData name="Francisco Esteban" userId="42b6785a5e149d4e" providerId="Windows Live" clId="Web-{798DAE01-9367-4F94-B7B2-47833DF1C630}" dt="2021-03-16T18:28:12.329" v="196" actId="1076"/>
          <ac:spMkLst>
            <pc:docMk/>
            <pc:sldMk cId="109857222" sldId="256"/>
            <ac:spMk id="14" creationId="{65404363-9F2B-4E88-956C-36FCDD9AEE9C}"/>
          </ac:spMkLst>
        </pc:spChg>
        <pc:spChg chg="add mod">
          <ac:chgData name="Francisco Esteban" userId="42b6785a5e149d4e" providerId="Windows Live" clId="Web-{798DAE01-9367-4F94-B7B2-47833DF1C630}" dt="2021-03-16T19:07:06.701" v="367" actId="14100"/>
          <ac:spMkLst>
            <pc:docMk/>
            <pc:sldMk cId="109857222" sldId="256"/>
            <ac:spMk id="16" creationId="{6B39B550-8BDD-4CED-90E7-B16306385BED}"/>
          </ac:spMkLst>
        </pc:spChg>
        <pc:spChg chg="add mod">
          <ac:chgData name="Francisco Esteban" userId="42b6785a5e149d4e" providerId="Windows Live" clId="Web-{798DAE01-9367-4F94-B7B2-47833DF1C630}" dt="2021-03-16T18:45:07.529" v="275" actId="1076"/>
          <ac:spMkLst>
            <pc:docMk/>
            <pc:sldMk cId="109857222" sldId="256"/>
            <ac:spMk id="23" creationId="{D114B8B8-B4E3-4D50-96A1-5C5D8CD7272C}"/>
          </ac:spMkLst>
        </pc:spChg>
        <pc:spChg chg="add mod">
          <ac:chgData name="Francisco Esteban" userId="42b6785a5e149d4e" providerId="Windows Live" clId="Web-{798DAE01-9367-4F94-B7B2-47833DF1C630}" dt="2021-03-16T18:45:10.935" v="276" actId="1076"/>
          <ac:spMkLst>
            <pc:docMk/>
            <pc:sldMk cId="109857222" sldId="256"/>
            <ac:spMk id="24" creationId="{B596206D-6D74-49E0-942A-8A5368792966}"/>
          </ac:spMkLst>
        </pc:spChg>
        <pc:spChg chg="add mod">
          <ac:chgData name="Francisco Esteban" userId="42b6785a5e149d4e" providerId="Windows Live" clId="Web-{798DAE01-9367-4F94-B7B2-47833DF1C630}" dt="2021-03-16T18:45:59.842" v="286" actId="1076"/>
          <ac:spMkLst>
            <pc:docMk/>
            <pc:sldMk cId="109857222" sldId="256"/>
            <ac:spMk id="25" creationId="{ED686EC7-0477-45B1-AAB1-F327F00F8413}"/>
          </ac:spMkLst>
        </pc:spChg>
        <pc:spChg chg="add del mod ord">
          <ac:chgData name="Francisco Esteban" userId="42b6785a5e149d4e" providerId="Windows Live" clId="Web-{798DAE01-9367-4F94-B7B2-47833DF1C630}" dt="2021-03-16T19:06:27.966" v="360"/>
          <ac:spMkLst>
            <pc:docMk/>
            <pc:sldMk cId="109857222" sldId="256"/>
            <ac:spMk id="26" creationId="{A09AE11F-D537-486E-BFCE-BD4CDFA14A68}"/>
          </ac:spMkLst>
        </pc:spChg>
        <pc:picChg chg="add del mod modCrop">
          <ac:chgData name="Francisco Esteban" userId="42b6785a5e149d4e" providerId="Windows Live" clId="Web-{798DAE01-9367-4F94-B7B2-47833DF1C630}" dt="2021-03-16T18:11:59.240" v="59"/>
          <ac:picMkLst>
            <pc:docMk/>
            <pc:sldMk cId="109857222" sldId="256"/>
            <ac:picMk id="5" creationId="{65BAF136-954C-4243-86C1-B198B488F8BD}"/>
          </ac:picMkLst>
        </pc:picChg>
        <pc:picChg chg="add mod modCrop">
          <ac:chgData name="Francisco Esteban" userId="42b6785a5e149d4e" providerId="Windows Live" clId="Web-{798DAE01-9367-4F94-B7B2-47833DF1C630}" dt="2021-03-16T18:17:41.978" v="95" actId="1076"/>
          <ac:picMkLst>
            <pc:docMk/>
            <pc:sldMk cId="109857222" sldId="256"/>
            <ac:picMk id="8" creationId="{D514919D-D36F-4071-A4F6-B9D880D5567F}"/>
          </ac:picMkLst>
        </pc:picChg>
        <pc:picChg chg="add mod modCrop">
          <ac:chgData name="Francisco Esteban" userId="42b6785a5e149d4e" providerId="Windows Live" clId="Web-{798DAE01-9367-4F94-B7B2-47833DF1C630}" dt="2021-03-16T19:06:39.888" v="363" actId="1076"/>
          <ac:picMkLst>
            <pc:docMk/>
            <pc:sldMk cId="109857222" sldId="256"/>
            <ac:picMk id="10" creationId="{D5DEFDAF-B6F3-42CD-801C-746863D2E7ED}"/>
          </ac:picMkLst>
        </pc:picChg>
        <pc:picChg chg="add del mod">
          <ac:chgData name="Francisco Esteban" userId="42b6785a5e149d4e" providerId="Windows Live" clId="Web-{798DAE01-9367-4F94-B7B2-47833DF1C630}" dt="2021-03-16T18:43:23.778" v="252"/>
          <ac:picMkLst>
            <pc:docMk/>
            <pc:sldMk cId="109857222" sldId="256"/>
            <ac:picMk id="17" creationId="{EC0A6ED5-5894-494E-B94A-2C70DD55EF78}"/>
          </ac:picMkLst>
        </pc:picChg>
        <pc:picChg chg="add del mod modCrop">
          <ac:chgData name="Francisco Esteban" userId="42b6785a5e149d4e" providerId="Windows Live" clId="Web-{798DAE01-9367-4F94-B7B2-47833DF1C630}" dt="2021-03-16T18:38:10.555" v="238"/>
          <ac:picMkLst>
            <pc:docMk/>
            <pc:sldMk cId="109857222" sldId="256"/>
            <ac:picMk id="18" creationId="{AE1F184C-D08A-42C2-B695-87F54819CFB8}"/>
          </ac:picMkLst>
        </pc:picChg>
        <pc:picChg chg="add del mod">
          <ac:chgData name="Francisco Esteban" userId="42b6785a5e149d4e" providerId="Windows Live" clId="Web-{798DAE01-9367-4F94-B7B2-47833DF1C630}" dt="2021-03-16T18:43:24.403" v="253"/>
          <ac:picMkLst>
            <pc:docMk/>
            <pc:sldMk cId="109857222" sldId="256"/>
            <ac:picMk id="19" creationId="{72A2CCEA-93D8-42AF-BDDD-4A79BBC1035F}"/>
          </ac:picMkLst>
        </pc:picChg>
        <pc:picChg chg="add del mod">
          <ac:chgData name="Francisco Esteban" userId="42b6785a5e149d4e" providerId="Windows Live" clId="Web-{798DAE01-9367-4F94-B7B2-47833DF1C630}" dt="2021-03-16T18:41:50.917" v="245"/>
          <ac:picMkLst>
            <pc:docMk/>
            <pc:sldMk cId="109857222" sldId="256"/>
            <ac:picMk id="20" creationId="{7D3F39AE-D1A8-44A8-ABA8-9BF1875ED9CB}"/>
          </ac:picMkLst>
        </pc:picChg>
        <pc:picChg chg="add del mod">
          <ac:chgData name="Francisco Esteban" userId="42b6785a5e149d4e" providerId="Windows Live" clId="Web-{798DAE01-9367-4F94-B7B2-47833DF1C630}" dt="2021-03-16T18:42:17.293" v="248"/>
          <ac:picMkLst>
            <pc:docMk/>
            <pc:sldMk cId="109857222" sldId="256"/>
            <ac:picMk id="21" creationId="{F74E2CB8-C1C9-4B21-8A45-A56E36AA22C9}"/>
          </ac:picMkLst>
        </pc:picChg>
        <pc:picChg chg="add del mod">
          <ac:chgData name="Francisco Esteban" userId="42b6785a5e149d4e" providerId="Windows Live" clId="Web-{798DAE01-9367-4F94-B7B2-47833DF1C630}" dt="2021-03-16T18:42:35.324" v="251"/>
          <ac:picMkLst>
            <pc:docMk/>
            <pc:sldMk cId="109857222" sldId="256"/>
            <ac:picMk id="22" creationId="{BF166915-0C6A-4DF6-8C05-7920A662FE45}"/>
          </ac:picMkLst>
        </pc:picChg>
        <pc:cxnChg chg="add mod">
          <ac:chgData name="Francisco Esteban" userId="42b6785a5e149d4e" providerId="Windows Live" clId="Web-{798DAE01-9367-4F94-B7B2-47833DF1C630}" dt="2021-03-16T19:32:07.078" v="439" actId="1076"/>
          <ac:cxnSpMkLst>
            <pc:docMk/>
            <pc:sldMk cId="109857222" sldId="256"/>
            <ac:cxnSpMk id="12" creationId="{0E75422B-F6C2-42D4-8AE7-AD2912FAD64D}"/>
          </ac:cxnSpMkLst>
        </pc:cxnChg>
        <pc:cxnChg chg="add del mod">
          <ac:chgData name="Francisco Esteban" userId="42b6785a5e149d4e" providerId="Windows Live" clId="Web-{798DAE01-9367-4F94-B7B2-47833DF1C630}" dt="2021-03-16T18:24:54.358" v="138"/>
          <ac:cxnSpMkLst>
            <pc:docMk/>
            <pc:sldMk cId="109857222" sldId="256"/>
            <ac:cxnSpMk id="13" creationId="{4787282A-4C82-4604-B42B-F06BF5348BA7}"/>
          </ac:cxnSpMkLst>
        </pc:cxnChg>
        <pc:cxnChg chg="add mod">
          <ac:chgData name="Francisco Esteban" userId="42b6785a5e149d4e" providerId="Windows Live" clId="Web-{798DAE01-9367-4F94-B7B2-47833DF1C630}" dt="2021-03-16T19:28:55.076" v="434" actId="14100"/>
          <ac:cxnSpMkLst>
            <pc:docMk/>
            <pc:sldMk cId="109857222" sldId="256"/>
            <ac:cxnSpMk id="15" creationId="{CE9CB268-212D-484F-A7F5-715A286FD594}"/>
          </ac:cxnSpMkLst>
        </pc:cxnChg>
      </pc:sldChg>
      <pc:sldChg chg="addSp modSp new modTransition">
        <pc:chgData name="Francisco Esteban" userId="42b6785a5e149d4e" providerId="Windows Live" clId="Web-{798DAE01-9367-4F94-B7B2-47833DF1C630}" dt="2021-03-16T19:10:14.516" v="374" actId="1076"/>
        <pc:sldMkLst>
          <pc:docMk/>
          <pc:sldMk cId="1243212612" sldId="257"/>
        </pc:sldMkLst>
        <pc:spChg chg="add mod">
          <ac:chgData name="Francisco Esteban" userId="42b6785a5e149d4e" providerId="Windows Live" clId="Web-{798DAE01-9367-4F94-B7B2-47833DF1C630}" dt="2021-03-16T18:30:21.940" v="207" actId="14100"/>
          <ac:spMkLst>
            <pc:docMk/>
            <pc:sldMk cId="1243212612" sldId="257"/>
            <ac:spMk id="3" creationId="{016537EA-C3C7-4BE3-82C3-5E1B7CCE6ED3}"/>
          </ac:spMkLst>
        </pc:spChg>
        <pc:spChg chg="add mod">
          <ac:chgData name="Francisco Esteban" userId="42b6785a5e149d4e" providerId="Windows Live" clId="Web-{798DAE01-9367-4F94-B7B2-47833DF1C630}" dt="2021-03-16T19:01:49.119" v="339" actId="1076"/>
          <ac:spMkLst>
            <pc:docMk/>
            <pc:sldMk cId="1243212612" sldId="257"/>
            <ac:spMk id="5" creationId="{24E00145-F6E8-4B84-891E-DBEF3AB07102}"/>
          </ac:spMkLst>
        </pc:spChg>
        <pc:spChg chg="add mod">
          <ac:chgData name="Francisco Esteban" userId="42b6785a5e149d4e" providerId="Windows Live" clId="Web-{798DAE01-9367-4F94-B7B2-47833DF1C630}" dt="2021-03-16T19:05:32.637" v="354" actId="1076"/>
          <ac:spMkLst>
            <pc:docMk/>
            <pc:sldMk cId="1243212612" sldId="257"/>
            <ac:spMk id="6" creationId="{B28BADC1-A3FB-499E-B0E0-9D80DF19B655}"/>
          </ac:spMkLst>
        </pc:spChg>
        <pc:spChg chg="add mod">
          <ac:chgData name="Francisco Esteban" userId="42b6785a5e149d4e" providerId="Windows Live" clId="Web-{798DAE01-9367-4F94-B7B2-47833DF1C630}" dt="2021-03-16T19:05:05.824" v="350" actId="1076"/>
          <ac:spMkLst>
            <pc:docMk/>
            <pc:sldMk cId="1243212612" sldId="257"/>
            <ac:spMk id="10" creationId="{EB4E098D-CE13-4641-9B53-DE5307181032}"/>
          </ac:spMkLst>
        </pc:spChg>
        <pc:picChg chg="add mod">
          <ac:chgData name="Francisco Esteban" userId="42b6785a5e149d4e" providerId="Windows Live" clId="Web-{798DAE01-9367-4F94-B7B2-47833DF1C630}" dt="2021-03-16T19:10:14.516" v="374" actId="1076"/>
          <ac:picMkLst>
            <pc:docMk/>
            <pc:sldMk cId="1243212612" sldId="257"/>
            <ac:picMk id="11" creationId="{B02A1085-8AAB-431B-B11D-B32102FC1CF6}"/>
          </ac:picMkLst>
        </pc:picChg>
        <pc:cxnChg chg="add mod">
          <ac:chgData name="Francisco Esteban" userId="42b6785a5e149d4e" providerId="Windows Live" clId="Web-{798DAE01-9367-4F94-B7B2-47833DF1C630}" dt="2021-03-16T19:05:36.512" v="355" actId="1076"/>
          <ac:cxnSpMkLst>
            <pc:docMk/>
            <pc:sldMk cId="1243212612" sldId="257"/>
            <ac:cxnSpMk id="8" creationId="{F890B56B-DCC2-4CA1-8F63-B35C56AA28AD}"/>
          </ac:cxnSpMkLst>
        </pc:cxnChg>
      </pc:sldChg>
      <pc:sldChg chg="addSp delSp modSp new modTransition">
        <pc:chgData name="Francisco Esteban" userId="42b6785a5e149d4e" providerId="Windows Live" clId="Web-{798DAE01-9367-4F94-B7B2-47833DF1C630}" dt="2021-03-16T20:06:22.928" v="686" actId="1076"/>
        <pc:sldMkLst>
          <pc:docMk/>
          <pc:sldMk cId="555926958" sldId="258"/>
        </pc:sldMkLst>
        <pc:spChg chg="add ord">
          <ac:chgData name="Francisco Esteban" userId="42b6785a5e149d4e" providerId="Windows Live" clId="Web-{798DAE01-9367-4F94-B7B2-47833DF1C630}" dt="2021-03-16T19:22:44.743" v="425"/>
          <ac:spMkLst>
            <pc:docMk/>
            <pc:sldMk cId="555926958" sldId="258"/>
            <ac:spMk id="3" creationId="{7C89A642-47A7-4CF0-ACC2-4D4042164C4C}"/>
          </ac:spMkLst>
        </pc:spChg>
        <pc:spChg chg="add mod ord">
          <ac:chgData name="Francisco Esteban" userId="42b6785a5e149d4e" providerId="Windows Live" clId="Web-{798DAE01-9367-4F94-B7B2-47833DF1C630}" dt="2021-03-16T20:05:02.897" v="673" actId="1076"/>
          <ac:spMkLst>
            <pc:docMk/>
            <pc:sldMk cId="555926958" sldId="258"/>
            <ac:spMk id="6" creationId="{61850D78-E7AB-4925-ABAC-FF8271CB77E5}"/>
          </ac:spMkLst>
        </pc:spChg>
        <pc:spChg chg="add mod ord">
          <ac:chgData name="Francisco Esteban" userId="42b6785a5e149d4e" providerId="Windows Live" clId="Web-{798DAE01-9367-4F94-B7B2-47833DF1C630}" dt="2021-03-16T20:06:22.928" v="686" actId="1076"/>
          <ac:spMkLst>
            <pc:docMk/>
            <pc:sldMk cId="555926958" sldId="258"/>
            <ac:spMk id="8" creationId="{85ECB6F3-8D08-4283-8BA8-9E3EED8F050B}"/>
          </ac:spMkLst>
        </pc:spChg>
        <pc:spChg chg="add mod ord">
          <ac:chgData name="Francisco Esteban" userId="42b6785a5e149d4e" providerId="Windows Live" clId="Web-{798DAE01-9367-4F94-B7B2-47833DF1C630}" dt="2021-03-16T20:05:27.756" v="677" actId="1076"/>
          <ac:spMkLst>
            <pc:docMk/>
            <pc:sldMk cId="555926958" sldId="258"/>
            <ac:spMk id="10" creationId="{CF52CBD8-7D35-4253-8A25-76C2E3BD2194}"/>
          </ac:spMkLst>
        </pc:spChg>
        <pc:picChg chg="add del mod">
          <ac:chgData name="Francisco Esteban" userId="42b6785a5e149d4e" providerId="Windows Live" clId="Web-{798DAE01-9367-4F94-B7B2-47833DF1C630}" dt="2021-03-16T19:14:46.988" v="385"/>
          <ac:picMkLst>
            <pc:docMk/>
            <pc:sldMk cId="555926958" sldId="258"/>
            <ac:picMk id="4" creationId="{0F70E90D-F466-4EDD-8F4E-281544EA4735}"/>
          </ac:picMkLst>
        </pc:picChg>
        <pc:picChg chg="add mod">
          <ac:chgData name="Francisco Esteban" userId="42b6785a5e149d4e" providerId="Windows Live" clId="Web-{798DAE01-9367-4F94-B7B2-47833DF1C630}" dt="2021-03-16T20:05:08.115" v="674" actId="1076"/>
          <ac:picMkLst>
            <pc:docMk/>
            <pc:sldMk cId="555926958" sldId="258"/>
            <ac:picMk id="5" creationId="{7337735D-F2A8-4662-932C-5A115918CF45}"/>
          </ac:picMkLst>
        </pc:picChg>
        <pc:picChg chg="add mod">
          <ac:chgData name="Francisco Esteban" userId="42b6785a5e149d4e" providerId="Windows Live" clId="Web-{798DAE01-9367-4F94-B7B2-47833DF1C630}" dt="2021-03-16T20:06:14.772" v="685" actId="1076"/>
          <ac:picMkLst>
            <pc:docMk/>
            <pc:sldMk cId="555926958" sldId="258"/>
            <ac:picMk id="7" creationId="{5378B13F-4BAE-4CBD-8D78-F5EF53633825}"/>
          </ac:picMkLst>
        </pc:picChg>
        <pc:picChg chg="add mod">
          <ac:chgData name="Francisco Esteban" userId="42b6785a5e149d4e" providerId="Windows Live" clId="Web-{798DAE01-9367-4F94-B7B2-47833DF1C630}" dt="2021-03-16T20:05:33.678" v="678" actId="1076"/>
          <ac:picMkLst>
            <pc:docMk/>
            <pc:sldMk cId="555926958" sldId="258"/>
            <ac:picMk id="9" creationId="{7DAB3528-3435-4C0B-B554-CB22B34081E3}"/>
          </ac:picMkLst>
        </pc:picChg>
      </pc:sldChg>
      <pc:sldChg chg="addSp delSp modSp new modTransition">
        <pc:chgData name="Francisco Esteban" userId="42b6785a5e149d4e" providerId="Windows Live" clId="Web-{798DAE01-9367-4F94-B7B2-47833DF1C630}" dt="2021-03-16T20:15:01.226" v="706" actId="1076"/>
        <pc:sldMkLst>
          <pc:docMk/>
          <pc:sldMk cId="1257980976" sldId="259"/>
        </pc:sldMkLst>
        <pc:spChg chg="add">
          <ac:chgData name="Francisco Esteban" userId="42b6785a5e149d4e" providerId="Windows Live" clId="Web-{798DAE01-9367-4F94-B7B2-47833DF1C630}" dt="2021-03-16T19:25:27.198" v="428"/>
          <ac:spMkLst>
            <pc:docMk/>
            <pc:sldMk cId="1257980976" sldId="259"/>
            <ac:spMk id="3" creationId="{1424E29B-E0FF-40F6-8E8E-AF37CD959B53}"/>
          </ac:spMkLst>
        </pc:spChg>
        <pc:spChg chg="add mod ord">
          <ac:chgData name="Francisco Esteban" userId="42b6785a5e149d4e" providerId="Windows Live" clId="Web-{798DAE01-9367-4F94-B7B2-47833DF1C630}" dt="2021-03-16T20:02:49.240" v="668" actId="14100"/>
          <ac:spMkLst>
            <pc:docMk/>
            <pc:sldMk cId="1257980976" sldId="259"/>
            <ac:spMk id="5" creationId="{FF999E29-7A0E-42A3-B815-5C3C86612937}"/>
          </ac:spMkLst>
        </pc:spChg>
        <pc:spChg chg="add mod">
          <ac:chgData name="Francisco Esteban" userId="42b6785a5e149d4e" providerId="Windows Live" clId="Web-{798DAE01-9367-4F94-B7B2-47833DF1C630}" dt="2021-03-16T19:32:17.703" v="441" actId="20577"/>
          <ac:spMkLst>
            <pc:docMk/>
            <pc:sldMk cId="1257980976" sldId="259"/>
            <ac:spMk id="7" creationId="{B330C025-052D-4B83-80ED-AC9CC6617318}"/>
          </ac:spMkLst>
        </pc:spChg>
        <pc:spChg chg="add del mod ord">
          <ac:chgData name="Francisco Esteban" userId="42b6785a5e149d4e" providerId="Windows Live" clId="Web-{798DAE01-9367-4F94-B7B2-47833DF1C630}" dt="2021-03-16T19:41:53.516" v="487"/>
          <ac:spMkLst>
            <pc:docMk/>
            <pc:sldMk cId="1257980976" sldId="259"/>
            <ac:spMk id="8" creationId="{29161A9A-622A-4C84-890F-7B27FE487153}"/>
          </ac:spMkLst>
        </pc:spChg>
        <pc:spChg chg="add mod">
          <ac:chgData name="Francisco Esteban" userId="42b6785a5e149d4e" providerId="Windows Live" clId="Web-{798DAE01-9367-4F94-B7B2-47833DF1C630}" dt="2021-03-16T20:01:46.021" v="667" actId="20577"/>
          <ac:spMkLst>
            <pc:docMk/>
            <pc:sldMk cId="1257980976" sldId="259"/>
            <ac:spMk id="10" creationId="{D92FACF4-31A6-40F3-9887-6E2DAB330A33}"/>
          </ac:spMkLst>
        </pc:spChg>
        <pc:spChg chg="add del mod">
          <ac:chgData name="Francisco Esteban" userId="42b6785a5e149d4e" providerId="Windows Live" clId="Web-{798DAE01-9367-4F94-B7B2-47833DF1C630}" dt="2021-03-16T20:03:01.287" v="672"/>
          <ac:spMkLst>
            <pc:docMk/>
            <pc:sldMk cId="1257980976" sldId="259"/>
            <ac:spMk id="15" creationId="{3D4A6957-3113-4FCF-94DF-E51B38E3078B}"/>
          </ac:spMkLst>
        </pc:spChg>
        <pc:picChg chg="add del mod modCrop">
          <ac:chgData name="Francisco Esteban" userId="42b6785a5e149d4e" providerId="Windows Live" clId="Web-{798DAE01-9367-4F94-B7B2-47833DF1C630}" dt="2021-03-16T19:50:24.771" v="548"/>
          <ac:picMkLst>
            <pc:docMk/>
            <pc:sldMk cId="1257980976" sldId="259"/>
            <ac:picMk id="2" creationId="{74E730D2-FEBE-48F9-96E5-2DE9B9B9558F}"/>
          </ac:picMkLst>
        </pc:picChg>
        <pc:picChg chg="add del mod">
          <ac:chgData name="Francisco Esteban" userId="42b6785a5e149d4e" providerId="Windows Live" clId="Web-{798DAE01-9367-4F94-B7B2-47833DF1C630}" dt="2021-03-16T19:39:37.230" v="449"/>
          <ac:picMkLst>
            <pc:docMk/>
            <pc:sldMk cId="1257980976" sldId="259"/>
            <ac:picMk id="2" creationId="{90FD5FEF-335D-4081-967C-B77B97BAD544}"/>
          </ac:picMkLst>
        </pc:picChg>
        <pc:picChg chg="add mod modCrop">
          <ac:chgData name="Francisco Esteban" userId="42b6785a5e149d4e" providerId="Windows Live" clId="Web-{798DAE01-9367-4F94-B7B2-47833DF1C630}" dt="2021-03-16T20:14:30.804" v="704" actId="1076"/>
          <ac:picMkLst>
            <pc:docMk/>
            <pc:sldMk cId="1257980976" sldId="259"/>
            <ac:picMk id="4" creationId="{644D57D2-B6B9-41B2-8B79-3F940933445D}"/>
          </ac:picMkLst>
        </pc:picChg>
        <pc:picChg chg="add del mod">
          <ac:chgData name="Francisco Esteban" userId="42b6785a5e149d4e" providerId="Windows Live" clId="Web-{798DAE01-9367-4F94-B7B2-47833DF1C630}" dt="2021-03-16T19:39:37.980" v="455"/>
          <ac:picMkLst>
            <pc:docMk/>
            <pc:sldMk cId="1257980976" sldId="259"/>
            <ac:picMk id="4" creationId="{D2FEAC88-BC4F-4B4F-BFD9-98A77838404C}"/>
          </ac:picMkLst>
        </pc:picChg>
        <pc:picChg chg="add del mod modCrop">
          <ac:chgData name="Francisco Esteban" userId="42b6785a5e149d4e" providerId="Windows Live" clId="Web-{798DAE01-9367-4F94-B7B2-47833DF1C630}" dt="2021-03-16T19:56:16.005" v="597"/>
          <ac:picMkLst>
            <pc:docMk/>
            <pc:sldMk cId="1257980976" sldId="259"/>
            <ac:picMk id="6" creationId="{BE088018-9598-4648-9C19-F252BAA88504}"/>
          </ac:picMkLst>
        </pc:picChg>
        <pc:picChg chg="add del mod">
          <ac:chgData name="Francisco Esteban" userId="42b6785a5e149d4e" providerId="Windows Live" clId="Web-{798DAE01-9367-4F94-B7B2-47833DF1C630}" dt="2021-03-16T19:41:52.875" v="486"/>
          <ac:picMkLst>
            <pc:docMk/>
            <pc:sldMk cId="1257980976" sldId="259"/>
            <ac:picMk id="6" creationId="{D8D2B9F8-45F3-454C-BB00-BCE4EF7904B0}"/>
          </ac:picMkLst>
        </pc:picChg>
        <pc:picChg chg="add del mod">
          <ac:chgData name="Francisco Esteban" userId="42b6785a5e149d4e" providerId="Windows Live" clId="Web-{798DAE01-9367-4F94-B7B2-47833DF1C630}" dt="2021-03-16T19:47:02.489" v="527"/>
          <ac:picMkLst>
            <pc:docMk/>
            <pc:sldMk cId="1257980976" sldId="259"/>
            <ac:picMk id="8" creationId="{BC8CBBB2-A41C-4B88-83B6-1E4ADFE21502}"/>
          </ac:picMkLst>
        </pc:picChg>
        <pc:picChg chg="add del mod">
          <ac:chgData name="Francisco Esteban" userId="42b6785a5e149d4e" providerId="Windows Live" clId="Web-{798DAE01-9367-4F94-B7B2-47833DF1C630}" dt="2021-03-16T19:36:35.363" v="445"/>
          <ac:picMkLst>
            <pc:docMk/>
            <pc:sldMk cId="1257980976" sldId="259"/>
            <ac:picMk id="10" creationId="{38CD67FB-EC43-45A6-BC7B-0490DE1A33F4}"/>
          </ac:picMkLst>
        </pc:picChg>
        <pc:picChg chg="add del mod modCrop">
          <ac:chgData name="Francisco Esteban" userId="42b6785a5e149d4e" providerId="Windows Live" clId="Web-{798DAE01-9367-4F94-B7B2-47833DF1C630}" dt="2021-03-16T19:47:34.192" v="533"/>
          <ac:picMkLst>
            <pc:docMk/>
            <pc:sldMk cId="1257980976" sldId="259"/>
            <ac:picMk id="11" creationId="{B9A58A23-4CB1-4015-94AE-2DA33A545B90}"/>
          </ac:picMkLst>
        </pc:picChg>
        <pc:picChg chg="add del mod">
          <ac:chgData name="Francisco Esteban" userId="42b6785a5e149d4e" providerId="Windows Live" clId="Web-{798DAE01-9367-4F94-B7B2-47833DF1C630}" dt="2021-03-16T19:55:28.365" v="586"/>
          <ac:picMkLst>
            <pc:docMk/>
            <pc:sldMk cId="1257980976" sldId="259"/>
            <ac:picMk id="12" creationId="{7EC36FC0-1774-4C05-906E-2CFE20962806}"/>
          </ac:picMkLst>
        </pc:picChg>
        <pc:picChg chg="add del">
          <ac:chgData name="Francisco Esteban" userId="42b6785a5e149d4e" providerId="Windows Live" clId="Web-{798DAE01-9367-4F94-B7B2-47833DF1C630}" dt="2021-03-16T19:56:17.865" v="598"/>
          <ac:picMkLst>
            <pc:docMk/>
            <pc:sldMk cId="1257980976" sldId="259"/>
            <ac:picMk id="13" creationId="{E89AFFC2-AAD5-4BDA-931D-4DEDCE51A04E}"/>
          </ac:picMkLst>
        </pc:picChg>
        <pc:picChg chg="add mod">
          <ac:chgData name="Francisco Esteban" userId="42b6785a5e149d4e" providerId="Windows Live" clId="Web-{798DAE01-9367-4F94-B7B2-47833DF1C630}" dt="2021-03-16T20:15:01.226" v="706" actId="1076"/>
          <ac:picMkLst>
            <pc:docMk/>
            <pc:sldMk cId="1257980976" sldId="259"/>
            <ac:picMk id="14" creationId="{31FE7B8C-11C1-4EF0-B8A7-932D6B3FF1C5}"/>
          </ac:picMkLst>
        </pc:picChg>
        <pc:picChg chg="add del mod">
          <ac:chgData name="Francisco Esteban" userId="42b6785a5e149d4e" providerId="Windows Live" clId="Web-{798DAE01-9367-4F94-B7B2-47833DF1C630}" dt="2021-03-16T20:07:10.459" v="690"/>
          <ac:picMkLst>
            <pc:docMk/>
            <pc:sldMk cId="1257980976" sldId="259"/>
            <ac:picMk id="16" creationId="{259FEBAB-7F78-4AD4-A1BF-8915783924C8}"/>
          </ac:picMkLst>
        </pc:picChg>
        <pc:picChg chg="add del mod">
          <ac:chgData name="Francisco Esteban" userId="42b6785a5e149d4e" providerId="Windows Live" clId="Web-{798DAE01-9367-4F94-B7B2-47833DF1C630}" dt="2021-03-16T20:08:21.288" v="692"/>
          <ac:picMkLst>
            <pc:docMk/>
            <pc:sldMk cId="1257980976" sldId="259"/>
            <ac:picMk id="17" creationId="{BD0A11FB-7AD1-46C9-B70D-862C44426E96}"/>
          </ac:picMkLst>
        </pc:picChg>
        <pc:picChg chg="add del mod">
          <ac:chgData name="Francisco Esteban" userId="42b6785a5e149d4e" providerId="Windows Live" clId="Web-{798DAE01-9367-4F94-B7B2-47833DF1C630}" dt="2021-03-16T20:12:56.069" v="695"/>
          <ac:picMkLst>
            <pc:docMk/>
            <pc:sldMk cId="1257980976" sldId="259"/>
            <ac:picMk id="18" creationId="{7CF6D142-A425-4630-AA81-604BD5678DA4}"/>
          </ac:picMkLst>
        </pc:picChg>
        <pc:picChg chg="add del mod">
          <ac:chgData name="Francisco Esteban" userId="42b6785a5e149d4e" providerId="Windows Live" clId="Web-{798DAE01-9367-4F94-B7B2-47833DF1C630}" dt="2021-03-16T20:13:30.335" v="699"/>
          <ac:picMkLst>
            <pc:docMk/>
            <pc:sldMk cId="1257980976" sldId="259"/>
            <ac:picMk id="19" creationId="{1C88E541-B147-4098-A478-408B843A37F5}"/>
          </ac:picMkLst>
        </pc:picChg>
        <pc:picChg chg="add mod">
          <ac:chgData name="Francisco Esteban" userId="42b6785a5e149d4e" providerId="Windows Live" clId="Web-{798DAE01-9367-4F94-B7B2-47833DF1C630}" dt="2021-03-16T20:14:17.163" v="703" actId="1076"/>
          <ac:picMkLst>
            <pc:docMk/>
            <pc:sldMk cId="1257980976" sldId="259"/>
            <ac:picMk id="20" creationId="{B661CFA3-76EA-4A3D-A49F-99041F48E6F1}"/>
          </ac:picMkLst>
        </pc:picChg>
        <pc:cxnChg chg="add mod">
          <ac:chgData name="Francisco Esteban" userId="42b6785a5e149d4e" providerId="Windows Live" clId="Web-{798DAE01-9367-4F94-B7B2-47833DF1C630}" dt="2021-03-16T19:32:21.906" v="442" actId="14100"/>
          <ac:cxnSpMkLst>
            <pc:docMk/>
            <pc:sldMk cId="1257980976" sldId="259"/>
            <ac:cxnSpMk id="9" creationId="{D3B61A3C-E89A-404C-8803-52AF0D344C2B}"/>
          </ac:cxnSpMkLst>
        </pc:cxnChg>
      </pc:sldChg>
    </pc:docChg>
  </pc:docChgLst>
  <pc:docChgLst>
    <pc:chgData name="Francisco Esteban" userId="42b6785a5e149d4e" providerId="Windows Live" clId="Web-{F0F6EA8C-3EE5-4840-A845-C710A3747452}"/>
    <pc:docChg chg="modSld">
      <pc:chgData name="Francisco Esteban" userId="42b6785a5e149d4e" providerId="Windows Live" clId="Web-{F0F6EA8C-3EE5-4840-A845-C710A3747452}" dt="2021-03-18T23:34:17.833" v="2" actId="1076"/>
      <pc:docMkLst>
        <pc:docMk/>
      </pc:docMkLst>
      <pc:sldChg chg="modSp">
        <pc:chgData name="Francisco Esteban" userId="42b6785a5e149d4e" providerId="Windows Live" clId="Web-{F0F6EA8C-3EE5-4840-A845-C710A3747452}" dt="2021-03-18T23:34:17.833" v="2" actId="1076"/>
        <pc:sldMkLst>
          <pc:docMk/>
          <pc:sldMk cId="1257980976" sldId="259"/>
        </pc:sldMkLst>
        <pc:picChg chg="mod">
          <ac:chgData name="Francisco Esteban" userId="42b6785a5e149d4e" providerId="Windows Live" clId="Web-{F0F6EA8C-3EE5-4840-A845-C710A3747452}" dt="2021-03-18T23:34:17.833" v="2" actId="1076"/>
          <ac:picMkLst>
            <pc:docMk/>
            <pc:sldMk cId="1257980976" sldId="259"/>
            <ac:picMk id="4" creationId="{644D57D2-B6B9-41B2-8B79-3F940933445D}"/>
          </ac:picMkLst>
        </pc:picChg>
      </pc:sldChg>
    </pc:docChg>
  </pc:docChgLst>
  <pc:docChgLst>
    <pc:chgData name="Francisco Esteban" userId="42b6785a5e149d4e" providerId="Windows Live" clId="Web-{D725303B-00B5-4FF6-B6EC-B1E9B7688330}"/>
    <pc:docChg chg="modSld">
      <pc:chgData name="Francisco Esteban" userId="42b6785a5e149d4e" providerId="Windows Live" clId="Web-{D725303B-00B5-4FF6-B6EC-B1E9B7688330}" dt="2021-03-18T23:48:52.799" v="5" actId="1076"/>
      <pc:docMkLst>
        <pc:docMk/>
      </pc:docMkLst>
      <pc:sldChg chg="addSp delSp modSp">
        <pc:chgData name="Francisco Esteban" userId="42b6785a5e149d4e" providerId="Windows Live" clId="Web-{D725303B-00B5-4FF6-B6EC-B1E9B7688330}" dt="2021-03-18T23:48:52.799" v="5" actId="1076"/>
        <pc:sldMkLst>
          <pc:docMk/>
          <pc:sldMk cId="1257980976" sldId="259"/>
        </pc:sldMkLst>
        <pc:picChg chg="del mod">
          <ac:chgData name="Francisco Esteban" userId="42b6785a5e149d4e" providerId="Windows Live" clId="Web-{D725303B-00B5-4FF6-B6EC-B1E9B7688330}" dt="2021-03-18T23:48:47.752" v="3"/>
          <ac:picMkLst>
            <pc:docMk/>
            <pc:sldMk cId="1257980976" sldId="259"/>
            <ac:picMk id="4" creationId="{644D57D2-B6B9-41B2-8B79-3F940933445D}"/>
          </ac:picMkLst>
        </pc:picChg>
        <pc:picChg chg="add mod">
          <ac:chgData name="Francisco Esteban" userId="42b6785a5e149d4e" providerId="Windows Live" clId="Web-{D725303B-00B5-4FF6-B6EC-B1E9B7688330}" dt="2021-03-18T23:48:52.799" v="5" actId="1076"/>
          <ac:picMkLst>
            <pc:docMk/>
            <pc:sldMk cId="1257980976" sldId="259"/>
            <ac:picMk id="11" creationId="{2F754C1A-18A1-45AA-9675-D16DB680072A}"/>
          </ac:picMkLst>
        </pc:picChg>
      </pc:sldChg>
    </pc:docChg>
  </pc:docChgLst>
  <pc:docChgLst>
    <pc:chgData name="Francisco Esteban" userId="42b6785a5e149d4e" providerId="Windows Live" clId="Web-{AD23F9B4-BDFB-4E29-8AA0-9E6805B3F98A}"/>
    <pc:docChg chg="modSld">
      <pc:chgData name="Francisco Esteban" userId="42b6785a5e149d4e" providerId="Windows Live" clId="Web-{AD23F9B4-BDFB-4E29-8AA0-9E6805B3F98A}" dt="2021-03-18T01:09:10.635" v="5"/>
      <pc:docMkLst>
        <pc:docMk/>
      </pc:docMkLst>
      <pc:sldChg chg="addSp delSp modSp">
        <pc:chgData name="Francisco Esteban" userId="42b6785a5e149d4e" providerId="Windows Live" clId="Web-{AD23F9B4-BDFB-4E29-8AA0-9E6805B3F98A}" dt="2021-03-18T01:09:10.635" v="5"/>
        <pc:sldMkLst>
          <pc:docMk/>
          <pc:sldMk cId="1243212612" sldId="257"/>
        </pc:sldMkLst>
        <pc:picChg chg="add del mod">
          <ac:chgData name="Francisco Esteban" userId="42b6785a5e149d4e" providerId="Windows Live" clId="Web-{AD23F9B4-BDFB-4E29-8AA0-9E6805B3F98A}" dt="2021-03-18T01:08:47.384" v="2"/>
          <ac:picMkLst>
            <pc:docMk/>
            <pc:sldMk cId="1243212612" sldId="257"/>
            <ac:picMk id="2" creationId="{78372D71-D383-43C8-BF57-D01302CD011C}"/>
          </ac:picMkLst>
        </pc:picChg>
        <pc:picChg chg="add del mod">
          <ac:chgData name="Francisco Esteban" userId="42b6785a5e149d4e" providerId="Windows Live" clId="Web-{AD23F9B4-BDFB-4E29-8AA0-9E6805B3F98A}" dt="2021-03-18T01:09:10.635" v="5"/>
          <ac:picMkLst>
            <pc:docMk/>
            <pc:sldMk cId="1243212612" sldId="257"/>
            <ac:picMk id="4" creationId="{D582B0D8-4455-4019-B12F-7E6B523E941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18/03/2021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18/03/2021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18/03/2021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18/03/2021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18/03/2021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18/03/2021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18/03/2021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18/03/2021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395051-B868-4D97-9933-2314357B9A63}"/>
              </a:ext>
            </a:extLst>
          </p:cNvPr>
          <p:cNvSpPr/>
          <p:nvPr/>
        </p:nvSpPr>
        <p:spPr>
          <a:xfrm>
            <a:off x="3703320" y="187823"/>
            <a:ext cx="4793752" cy="667244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BC4C10B-39C1-49AF-BD97-5F2AB3DB6337}"/>
              </a:ext>
            </a:extLst>
          </p:cNvPr>
          <p:cNvSpPr/>
          <p:nvPr/>
        </p:nvSpPr>
        <p:spPr>
          <a:xfrm>
            <a:off x="5024255" y="1508059"/>
            <a:ext cx="2316891" cy="180202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64F3899-B5AB-4254-8CDB-A0288B16A7E1}"/>
              </a:ext>
            </a:extLst>
          </p:cNvPr>
          <p:cNvSpPr txBox="1"/>
          <p:nvPr/>
        </p:nvSpPr>
        <p:spPr>
          <a:xfrm>
            <a:off x="4295775" y="3749692"/>
            <a:ext cx="360045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400" noProof="1">
                <a:solidFill>
                  <a:schemeClr val="bg1"/>
                </a:solidFill>
                <a:latin typeface="Segoe UI"/>
                <a:ea typeface="+mn-lt"/>
                <a:cs typeface="+mn-l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r>
              <a:rPr lang="en-GB" sz="1400" noProof="1">
                <a:solidFill>
                  <a:schemeClr val="bg1"/>
                </a:solidFill>
                <a:latin typeface="Segoe UI"/>
                <a:ea typeface="+mn-lt"/>
                <a:cs typeface="Segoe UI"/>
              </a:rPr>
              <a:t>Ut enim ad minim veniam, quis nostrud exercitation ullamco laboris nisi ut aliquip ex ea commodo consequat.</a:t>
            </a:r>
            <a:endParaRPr lang="en-US" sz="1600" noProof="1">
              <a:solidFill>
                <a:schemeClr val="bg1"/>
              </a:solidFill>
              <a:latin typeface="Segoe UI"/>
              <a:cs typeface="Calibri" panose="020F0502020204030204"/>
            </a:endParaRPr>
          </a:p>
        </p:txBody>
      </p:sp>
      <p:pic>
        <p:nvPicPr>
          <p:cNvPr id="8" name="Picture 8" descr="Graphical user interface, application&#10;&#10;Description automatically generated">
            <a:extLst>
              <a:ext uri="{FF2B5EF4-FFF2-40B4-BE49-F238E27FC236}">
                <a16:creationId xmlns:a16="http://schemas.microsoft.com/office/drawing/2014/main" id="{D514919D-D36F-4071-A4F6-B9D880D5567F}"/>
              </a:ext>
            </a:extLst>
          </p:cNvPr>
          <p:cNvPicPr>
            <a:picLocks noChangeAspect="1"/>
          </p:cNvPicPr>
          <p:nvPr/>
        </p:nvPicPr>
        <p:blipFill rotWithShape="1">
          <a:blip r:embed="rId2"/>
          <a:srcRect l="22917" t="12042" r="37986" b="67016"/>
          <a:stretch/>
        </p:blipFill>
        <p:spPr>
          <a:xfrm>
            <a:off x="3822615" y="298141"/>
            <a:ext cx="510543" cy="191296"/>
          </a:xfrm>
          <a:prstGeom prst="rect">
            <a:avLst/>
          </a:prstGeom>
        </p:spPr>
      </p:pic>
      <p:pic>
        <p:nvPicPr>
          <p:cNvPr id="10" name="Picture 10" descr="A person and person taking a selfie on a beach&#10;&#10;Description automatically generated">
            <a:extLst>
              <a:ext uri="{FF2B5EF4-FFF2-40B4-BE49-F238E27FC236}">
                <a16:creationId xmlns:a16="http://schemas.microsoft.com/office/drawing/2014/main" id="{D5DEFDAF-B6F3-42CD-801C-746863D2E7ED}"/>
              </a:ext>
            </a:extLst>
          </p:cNvPr>
          <p:cNvPicPr>
            <a:picLocks noChangeAspect="1"/>
          </p:cNvPicPr>
          <p:nvPr/>
        </p:nvPicPr>
        <p:blipFill rotWithShape="1">
          <a:blip r:embed="rId3"/>
          <a:srcRect l="4970" r="22266" b="-355"/>
          <a:stretch/>
        </p:blipFill>
        <p:spPr>
          <a:xfrm>
            <a:off x="4834942" y="1330883"/>
            <a:ext cx="2322699" cy="1800003"/>
          </a:xfrm>
          <a:prstGeom prst="rect">
            <a:avLst/>
          </a:prstGeom>
        </p:spPr>
      </p:pic>
      <p:cxnSp>
        <p:nvCxnSpPr>
          <p:cNvPr id="12" name="Straight Arrow Connector 11">
            <a:extLst>
              <a:ext uri="{FF2B5EF4-FFF2-40B4-BE49-F238E27FC236}">
                <a16:creationId xmlns:a16="http://schemas.microsoft.com/office/drawing/2014/main" id="{0E75422B-F6C2-42D4-8AE7-AD2912FAD64D}"/>
              </a:ext>
            </a:extLst>
          </p:cNvPr>
          <p:cNvCxnSpPr/>
          <p:nvPr/>
        </p:nvCxnSpPr>
        <p:spPr>
          <a:xfrm>
            <a:off x="4406380" y="3691486"/>
            <a:ext cx="518160" cy="0"/>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65404363-9F2B-4E88-956C-36FCDD9AEE9C}"/>
              </a:ext>
            </a:extLst>
          </p:cNvPr>
          <p:cNvSpPr txBox="1"/>
          <p:nvPr/>
        </p:nvSpPr>
        <p:spPr>
          <a:xfrm>
            <a:off x="3783330" y="5905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solidFill>
                  <a:schemeClr val="bg1"/>
                </a:solidFill>
                <a:latin typeface="Consolas"/>
                <a:cs typeface="Courier New"/>
              </a:rPr>
              <a:t>Fernando e Nury Biasoli</a:t>
            </a:r>
          </a:p>
        </p:txBody>
      </p:sp>
      <p:cxnSp>
        <p:nvCxnSpPr>
          <p:cNvPr id="15" name="Straight Arrow Connector 14">
            <a:extLst>
              <a:ext uri="{FF2B5EF4-FFF2-40B4-BE49-F238E27FC236}">
                <a16:creationId xmlns:a16="http://schemas.microsoft.com/office/drawing/2014/main" id="{CE9CB268-212D-484F-A7F5-715A286FD594}"/>
              </a:ext>
            </a:extLst>
          </p:cNvPr>
          <p:cNvCxnSpPr>
            <a:cxnSpLocks/>
          </p:cNvCxnSpPr>
          <p:nvPr/>
        </p:nvCxnSpPr>
        <p:spPr>
          <a:xfrm flipV="1">
            <a:off x="6185535" y="683894"/>
            <a:ext cx="0" cy="121920"/>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id="{6B39B550-8BDD-4CED-90E7-B16306385BED}"/>
              </a:ext>
            </a:extLst>
          </p:cNvPr>
          <p:cNvSpPr/>
          <p:nvPr/>
        </p:nvSpPr>
        <p:spPr>
          <a:xfrm>
            <a:off x="8100060" y="937260"/>
            <a:ext cx="396240" cy="1188720"/>
          </a:xfrm>
          <a:prstGeom prst="rect">
            <a:avLst/>
          </a:prstGeom>
          <a:solidFill>
            <a:schemeClr val="tx1">
              <a:lumMod val="85000"/>
              <a:lumOff val="1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D114B8B8-B4E3-4D50-96A1-5C5D8CD7272C}"/>
              </a:ext>
            </a:extLst>
          </p:cNvPr>
          <p:cNvSpPr/>
          <p:nvPr/>
        </p:nvSpPr>
        <p:spPr>
          <a:xfrm>
            <a:off x="8197215" y="1072515"/>
            <a:ext cx="198120" cy="198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Isosceles Triangle 23">
            <a:extLst>
              <a:ext uri="{FF2B5EF4-FFF2-40B4-BE49-F238E27FC236}">
                <a16:creationId xmlns:a16="http://schemas.microsoft.com/office/drawing/2014/main" id="{B596206D-6D74-49E0-942A-8A5368792966}"/>
              </a:ext>
            </a:extLst>
          </p:cNvPr>
          <p:cNvSpPr/>
          <p:nvPr/>
        </p:nvSpPr>
        <p:spPr>
          <a:xfrm>
            <a:off x="8175498" y="1390650"/>
            <a:ext cx="243840" cy="2286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ED686EC7-0477-45B1-AAB1-F327F00F8413}"/>
              </a:ext>
            </a:extLst>
          </p:cNvPr>
          <p:cNvSpPr/>
          <p:nvPr/>
        </p:nvSpPr>
        <p:spPr>
          <a:xfrm>
            <a:off x="8185785" y="1792605"/>
            <a:ext cx="228600"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6537EA-C3C7-4BE3-82C3-5E1B7CCE6ED3}"/>
              </a:ext>
            </a:extLst>
          </p:cNvPr>
          <p:cNvSpPr/>
          <p:nvPr/>
        </p:nvSpPr>
        <p:spPr>
          <a:xfrm>
            <a:off x="3703320" y="-2677"/>
            <a:ext cx="4793752" cy="686294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4E00145-F6E8-4B84-891E-DBEF3AB07102}"/>
              </a:ext>
            </a:extLst>
          </p:cNvPr>
          <p:cNvSpPr txBox="1"/>
          <p:nvPr/>
        </p:nvSpPr>
        <p:spPr>
          <a:xfrm>
            <a:off x="4295775" y="262964"/>
            <a:ext cx="360045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400" noProof="1">
                <a:solidFill>
                  <a:schemeClr val="bg1"/>
                </a:solidFill>
                <a:latin typeface="Segoe UI"/>
                <a:ea typeface="+mn-lt"/>
                <a:cs typeface="Segoe UI"/>
              </a:rPr>
              <a:t>Excepteur sint occaecat cupidatat non proident, sunt in culpa qui officia deserunt mollit anim id est laborum. Ut enim ad minim veniam, quis nostrud exercitation ullamco laboris nisi ut aliquip ex ea commodo consequat.</a:t>
            </a:r>
            <a:r>
              <a:rPr lang="en-GB" sz="1400" noProof="1">
                <a:solidFill>
                  <a:schemeClr val="bg1"/>
                </a:solidFill>
                <a:latin typeface="Segoe UI"/>
                <a:ea typeface="+mn-lt"/>
                <a:cs typeface="+mn-l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lang="en-GB" sz="1400" noProof="1">
              <a:solidFill>
                <a:schemeClr val="bg1"/>
              </a:solidFill>
              <a:latin typeface="Segoe UI"/>
              <a:cs typeface="Segoe UI"/>
            </a:endParaRPr>
          </a:p>
        </p:txBody>
      </p:sp>
      <p:sp>
        <p:nvSpPr>
          <p:cNvPr id="6" name="TextBox 5">
            <a:extLst>
              <a:ext uri="{FF2B5EF4-FFF2-40B4-BE49-F238E27FC236}">
                <a16:creationId xmlns:a16="http://schemas.microsoft.com/office/drawing/2014/main" id="{B28BADC1-A3FB-499E-B0E0-9D80DF19B655}"/>
              </a:ext>
            </a:extLst>
          </p:cNvPr>
          <p:cNvSpPr txBox="1"/>
          <p:nvPr/>
        </p:nvSpPr>
        <p:spPr>
          <a:xfrm>
            <a:off x="4297218" y="35583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latin typeface="Segoe UI"/>
                <a:cs typeface="Courier New"/>
              </a:rPr>
              <a:t>Jocum Marco Zero</a:t>
            </a:r>
          </a:p>
        </p:txBody>
      </p:sp>
      <p:cxnSp>
        <p:nvCxnSpPr>
          <p:cNvPr id="8" name="Straight Arrow Connector 7">
            <a:extLst>
              <a:ext uri="{FF2B5EF4-FFF2-40B4-BE49-F238E27FC236}">
                <a16:creationId xmlns:a16="http://schemas.microsoft.com/office/drawing/2014/main" id="{F890B56B-DCC2-4CA1-8F63-B35C56AA28AD}"/>
              </a:ext>
            </a:extLst>
          </p:cNvPr>
          <p:cNvCxnSpPr/>
          <p:nvPr/>
        </p:nvCxnSpPr>
        <p:spPr>
          <a:xfrm>
            <a:off x="4394836" y="3922395"/>
            <a:ext cx="1511069" cy="0"/>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B4E098D-CE13-4641-9B53-DE5307181032}"/>
              </a:ext>
            </a:extLst>
          </p:cNvPr>
          <p:cNvSpPr txBox="1"/>
          <p:nvPr/>
        </p:nvSpPr>
        <p:spPr>
          <a:xfrm>
            <a:off x="4295775" y="4223055"/>
            <a:ext cx="360045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400" noProof="1">
                <a:solidFill>
                  <a:schemeClr val="bg1"/>
                </a:solidFill>
                <a:latin typeface="Segoe UI"/>
                <a:ea typeface="+mn-lt"/>
                <a:cs typeface="+mn-l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GB" sz="1400" noProof="1">
              <a:solidFill>
                <a:schemeClr val="bg1"/>
              </a:solidFill>
              <a:latin typeface="Segoe UI"/>
              <a:cs typeface="Segoe UI"/>
            </a:endParaRPr>
          </a:p>
        </p:txBody>
      </p:sp>
      <p:pic>
        <p:nvPicPr>
          <p:cNvPr id="11" name="Picture 11" descr="Logo, icon&#10;&#10;Description automatically generated">
            <a:extLst>
              <a:ext uri="{FF2B5EF4-FFF2-40B4-BE49-F238E27FC236}">
                <a16:creationId xmlns:a16="http://schemas.microsoft.com/office/drawing/2014/main" id="{B02A1085-8AAB-431B-B11D-B32102FC1CF6}"/>
              </a:ext>
            </a:extLst>
          </p:cNvPr>
          <p:cNvPicPr>
            <a:picLocks noChangeAspect="1"/>
          </p:cNvPicPr>
          <p:nvPr/>
        </p:nvPicPr>
        <p:blipFill>
          <a:blip r:embed="rId2"/>
          <a:stretch>
            <a:fillRect/>
          </a:stretch>
        </p:blipFill>
        <p:spPr>
          <a:xfrm>
            <a:off x="6502400" y="3549026"/>
            <a:ext cx="457201" cy="360312"/>
          </a:xfrm>
          <a:prstGeom prst="rect">
            <a:avLst/>
          </a:prstGeom>
        </p:spPr>
      </p:pic>
    </p:spTree>
    <p:extLst>
      <p:ext uri="{BB962C8B-B14F-4D97-AF65-F5344CB8AC3E}">
        <p14:creationId xmlns:p14="http://schemas.microsoft.com/office/powerpoint/2010/main" val="124321261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89A642-47A7-4CF0-ACC2-4D4042164C4C}"/>
              </a:ext>
            </a:extLst>
          </p:cNvPr>
          <p:cNvSpPr/>
          <p:nvPr/>
        </p:nvSpPr>
        <p:spPr>
          <a:xfrm>
            <a:off x="3703320" y="-2677"/>
            <a:ext cx="4793752" cy="686294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F52CBD8-7D35-4253-8A25-76C2E3BD2194}"/>
              </a:ext>
            </a:extLst>
          </p:cNvPr>
          <p:cNvSpPr/>
          <p:nvPr/>
        </p:nvSpPr>
        <p:spPr>
          <a:xfrm>
            <a:off x="4484255" y="4899891"/>
            <a:ext cx="2747817" cy="1904998"/>
          </a:xfrm>
          <a:prstGeom prst="rect">
            <a:avLst/>
          </a:prstGeom>
          <a:solidFill>
            <a:srgbClr val="00F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5ECB6F3-8D08-4283-8BA8-9E3EED8F050B}"/>
              </a:ext>
            </a:extLst>
          </p:cNvPr>
          <p:cNvSpPr/>
          <p:nvPr/>
        </p:nvSpPr>
        <p:spPr>
          <a:xfrm>
            <a:off x="5153892" y="2544619"/>
            <a:ext cx="2747817" cy="1904998"/>
          </a:xfrm>
          <a:prstGeom prst="rect">
            <a:avLst/>
          </a:prstGeom>
          <a:solidFill>
            <a:srgbClr val="9D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61850D78-E7AB-4925-ABAC-FF8271CB77E5}"/>
              </a:ext>
            </a:extLst>
          </p:cNvPr>
          <p:cNvSpPr/>
          <p:nvPr/>
        </p:nvSpPr>
        <p:spPr>
          <a:xfrm>
            <a:off x="4484254" y="293254"/>
            <a:ext cx="2747817" cy="1824180"/>
          </a:xfrm>
          <a:prstGeom prst="rect">
            <a:avLst/>
          </a:prstGeom>
          <a:solidFill>
            <a:srgbClr val="37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5" descr="A picture containing person, group, posing&#10;&#10;Description automatically generated">
            <a:extLst>
              <a:ext uri="{FF2B5EF4-FFF2-40B4-BE49-F238E27FC236}">
                <a16:creationId xmlns:a16="http://schemas.microsoft.com/office/drawing/2014/main" id="{7337735D-F2A8-4662-932C-5A115918CF45}"/>
              </a:ext>
            </a:extLst>
          </p:cNvPr>
          <p:cNvPicPr>
            <a:picLocks noChangeAspect="1"/>
          </p:cNvPicPr>
          <p:nvPr/>
        </p:nvPicPr>
        <p:blipFill>
          <a:blip r:embed="rId2"/>
          <a:stretch>
            <a:fillRect/>
          </a:stretch>
        </p:blipFill>
        <p:spPr>
          <a:xfrm>
            <a:off x="4331855" y="159004"/>
            <a:ext cx="2743200" cy="1829447"/>
          </a:xfrm>
          <a:prstGeom prst="rect">
            <a:avLst/>
          </a:prstGeom>
        </p:spPr>
      </p:pic>
      <p:pic>
        <p:nvPicPr>
          <p:cNvPr id="7" name="Picture 7">
            <a:extLst>
              <a:ext uri="{FF2B5EF4-FFF2-40B4-BE49-F238E27FC236}">
                <a16:creationId xmlns:a16="http://schemas.microsoft.com/office/drawing/2014/main" id="{5378B13F-4BAE-4CBD-8D78-F5EF53633825}"/>
              </a:ext>
            </a:extLst>
          </p:cNvPr>
          <p:cNvPicPr>
            <a:picLocks noChangeAspect="1"/>
          </p:cNvPicPr>
          <p:nvPr/>
        </p:nvPicPr>
        <p:blipFill>
          <a:blip r:embed="rId3"/>
          <a:stretch>
            <a:fillRect/>
          </a:stretch>
        </p:blipFill>
        <p:spPr>
          <a:xfrm>
            <a:off x="5001492" y="2410368"/>
            <a:ext cx="2743200" cy="1898719"/>
          </a:xfrm>
          <a:prstGeom prst="rect">
            <a:avLst/>
          </a:prstGeom>
        </p:spPr>
      </p:pic>
      <p:pic>
        <p:nvPicPr>
          <p:cNvPr id="9" name="Picture 9">
            <a:extLst>
              <a:ext uri="{FF2B5EF4-FFF2-40B4-BE49-F238E27FC236}">
                <a16:creationId xmlns:a16="http://schemas.microsoft.com/office/drawing/2014/main" id="{7DAB3528-3435-4C0B-B554-CB22B34081E3}"/>
              </a:ext>
            </a:extLst>
          </p:cNvPr>
          <p:cNvPicPr>
            <a:picLocks noChangeAspect="1"/>
          </p:cNvPicPr>
          <p:nvPr/>
        </p:nvPicPr>
        <p:blipFill>
          <a:blip r:embed="rId4"/>
          <a:stretch>
            <a:fillRect/>
          </a:stretch>
        </p:blipFill>
        <p:spPr>
          <a:xfrm>
            <a:off x="4274128" y="4823368"/>
            <a:ext cx="2743200" cy="1829447"/>
          </a:xfrm>
          <a:prstGeom prst="rect">
            <a:avLst/>
          </a:prstGeom>
        </p:spPr>
      </p:pic>
    </p:spTree>
    <p:extLst>
      <p:ext uri="{BB962C8B-B14F-4D97-AF65-F5344CB8AC3E}">
        <p14:creationId xmlns:p14="http://schemas.microsoft.com/office/powerpoint/2010/main" val="55592695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999E29-7A0E-42A3-B815-5C3C86612937}"/>
              </a:ext>
            </a:extLst>
          </p:cNvPr>
          <p:cNvSpPr/>
          <p:nvPr/>
        </p:nvSpPr>
        <p:spPr>
          <a:xfrm>
            <a:off x="3703320" y="-2677"/>
            <a:ext cx="4793752" cy="559040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424E29B-E0FF-40F6-8E8E-AF37CD959B53}"/>
              </a:ext>
            </a:extLst>
          </p:cNvPr>
          <p:cNvSpPr txBox="1"/>
          <p:nvPr/>
        </p:nvSpPr>
        <p:spPr>
          <a:xfrm>
            <a:off x="4295775" y="262964"/>
            <a:ext cx="360045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400" noProof="1">
                <a:solidFill>
                  <a:schemeClr val="bg1"/>
                </a:solidFill>
                <a:latin typeface="Segoe UI"/>
                <a:ea typeface="+mn-lt"/>
                <a:cs typeface="Segoe UI"/>
              </a:rPr>
              <a:t>Excepteur sint occaecat cupidatat non proident, sunt in culpa qui officia deserunt mollit anim id est laborum. Ut enim ad minim veniam, quis nostrud exercitation ullamco laboris nisi ut aliquip ex ea commodo consequat.</a:t>
            </a:r>
            <a:r>
              <a:rPr lang="en-GB" sz="1400" noProof="1">
                <a:solidFill>
                  <a:schemeClr val="bg1"/>
                </a:solidFill>
                <a:latin typeface="Segoe UI"/>
                <a:ea typeface="+mn-lt"/>
                <a:cs typeface="+mn-l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lang="en-GB" sz="1400" noProof="1">
              <a:solidFill>
                <a:schemeClr val="bg1"/>
              </a:solidFill>
              <a:latin typeface="Segoe UI"/>
              <a:cs typeface="Segoe UI"/>
            </a:endParaRPr>
          </a:p>
        </p:txBody>
      </p:sp>
      <p:sp>
        <p:nvSpPr>
          <p:cNvPr id="7" name="TextBox 6">
            <a:extLst>
              <a:ext uri="{FF2B5EF4-FFF2-40B4-BE49-F238E27FC236}">
                <a16:creationId xmlns:a16="http://schemas.microsoft.com/office/drawing/2014/main" id="{B330C025-052D-4B83-80ED-AC9CC6617318}"/>
              </a:ext>
            </a:extLst>
          </p:cNvPr>
          <p:cNvSpPr txBox="1"/>
          <p:nvPr/>
        </p:nvSpPr>
        <p:spPr>
          <a:xfrm>
            <a:off x="4297218" y="35583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latin typeface="Segoe UI"/>
                <a:cs typeface="Courier New"/>
              </a:rPr>
              <a:t>Contatos</a:t>
            </a:r>
          </a:p>
        </p:txBody>
      </p:sp>
      <p:cxnSp>
        <p:nvCxnSpPr>
          <p:cNvPr id="9" name="Straight Arrow Connector 8">
            <a:extLst>
              <a:ext uri="{FF2B5EF4-FFF2-40B4-BE49-F238E27FC236}">
                <a16:creationId xmlns:a16="http://schemas.microsoft.com/office/drawing/2014/main" id="{D3B61A3C-E89A-404C-8803-52AF0D344C2B}"/>
              </a:ext>
            </a:extLst>
          </p:cNvPr>
          <p:cNvCxnSpPr/>
          <p:nvPr/>
        </p:nvCxnSpPr>
        <p:spPr>
          <a:xfrm>
            <a:off x="4406381" y="3922395"/>
            <a:ext cx="656706" cy="0"/>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D92FACF4-31A6-40F3-9887-6E2DAB330A33}"/>
              </a:ext>
            </a:extLst>
          </p:cNvPr>
          <p:cNvSpPr txBox="1"/>
          <p:nvPr/>
        </p:nvSpPr>
        <p:spPr>
          <a:xfrm>
            <a:off x="4295775" y="4234600"/>
            <a:ext cx="4131540"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200" noProof="1">
                <a:solidFill>
                  <a:schemeClr val="bg1"/>
                </a:solidFill>
                <a:latin typeface="Segoe UI"/>
                <a:cs typeface="Calibri"/>
              </a:rPr>
              <a:t>Fernando</a:t>
            </a:r>
            <a:r>
              <a:rPr lang="en-GB" sz="1400" noProof="1">
                <a:solidFill>
                  <a:schemeClr val="bg1"/>
                </a:solidFill>
                <a:latin typeface="Segoe UI"/>
                <a:cs typeface="Calibri"/>
              </a:rPr>
              <a:t>      </a:t>
            </a:r>
            <a:r>
              <a:rPr lang="en-GB" sz="1200" noProof="1">
                <a:solidFill>
                  <a:schemeClr val="bg1"/>
                </a:solidFill>
                <a:ea typeface="+mn-lt"/>
                <a:cs typeface="+mn-lt"/>
              </a:rPr>
              <a:t>+55 81 8564-5667 /</a:t>
            </a:r>
            <a:r>
              <a:rPr lang="en-GB" sz="1400" noProof="1">
                <a:solidFill>
                  <a:schemeClr val="bg1"/>
                </a:solidFill>
                <a:ea typeface="+mn-lt"/>
                <a:cs typeface="+mn-lt"/>
              </a:rPr>
              <a:t> </a:t>
            </a:r>
            <a:r>
              <a:rPr lang="en-GB" sz="1100" noProof="1">
                <a:solidFill>
                  <a:schemeClr val="bg1"/>
                </a:solidFill>
                <a:ea typeface="+mn-lt"/>
                <a:cs typeface="+mn-lt"/>
              </a:rPr>
              <a:t>@</a:t>
            </a:r>
            <a:r>
              <a:rPr lang="en-GB" sz="1400" dirty="0">
                <a:solidFill>
                  <a:schemeClr val="bg1"/>
                </a:solidFill>
              </a:rPr>
              <a:t>fernando.biasoli.3</a:t>
            </a:r>
            <a:endParaRPr lang="en-US" dirty="0">
              <a:solidFill>
                <a:schemeClr val="bg1"/>
              </a:solidFill>
              <a:ea typeface="+mn-lt"/>
              <a:cs typeface="+mn-lt"/>
            </a:endParaRPr>
          </a:p>
          <a:p>
            <a:pPr algn="just"/>
            <a:endParaRPr lang="en-GB" sz="1400" noProof="1">
              <a:solidFill>
                <a:schemeClr val="bg1"/>
              </a:solidFill>
              <a:cs typeface="Calibri"/>
            </a:endParaRPr>
          </a:p>
          <a:p>
            <a:pPr algn="just"/>
            <a:r>
              <a:rPr lang="en-GB" sz="1200" noProof="1">
                <a:solidFill>
                  <a:schemeClr val="bg1"/>
                </a:solidFill>
                <a:latin typeface="Segoe UI"/>
                <a:cs typeface="Calibri"/>
              </a:rPr>
              <a:t>Nury</a:t>
            </a:r>
            <a:r>
              <a:rPr lang="en-GB" sz="1400" noProof="1">
                <a:solidFill>
                  <a:schemeClr val="bg1"/>
                </a:solidFill>
                <a:latin typeface="Segoe UI"/>
                <a:cs typeface="Calibri"/>
              </a:rPr>
              <a:t> </a:t>
            </a:r>
            <a:r>
              <a:rPr lang="en-GB" sz="1400" noProof="1">
                <a:solidFill>
                  <a:schemeClr val="bg1"/>
                </a:solidFill>
                <a:latin typeface="Segoe UI"/>
                <a:ea typeface="+mn-lt"/>
                <a:cs typeface="+mn-lt"/>
              </a:rPr>
              <a:t>     </a:t>
            </a:r>
            <a:r>
              <a:rPr lang="en-GB" sz="1200" noProof="1">
                <a:solidFill>
                  <a:schemeClr val="bg1"/>
                </a:solidFill>
                <a:ea typeface="+mn-lt"/>
                <a:cs typeface="+mn-lt"/>
              </a:rPr>
              <a:t>+55 81 9590-5821</a:t>
            </a:r>
            <a:r>
              <a:rPr lang="en-GB" sz="1200" noProof="1">
                <a:solidFill>
                  <a:schemeClr val="bg1"/>
                </a:solidFill>
                <a:latin typeface="Calibri"/>
                <a:cs typeface="Calibri"/>
              </a:rPr>
              <a:t> /</a:t>
            </a:r>
            <a:r>
              <a:rPr lang="en-GB" sz="1200" noProof="1">
                <a:solidFill>
                  <a:schemeClr val="bg1"/>
                </a:solidFill>
              </a:rPr>
              <a:t> </a:t>
            </a:r>
            <a:r>
              <a:rPr lang="en-GB" sz="1400" noProof="1">
                <a:solidFill>
                  <a:schemeClr val="bg1"/>
                </a:solidFill>
              </a:rPr>
              <a:t>@</a:t>
            </a:r>
            <a:r>
              <a:rPr lang="en-GB" sz="1400" dirty="0">
                <a:solidFill>
                  <a:schemeClr val="bg1"/>
                </a:solidFill>
              </a:rPr>
              <a:t>nuryacevedobiasoli</a:t>
            </a:r>
            <a:endParaRPr lang="en-GB" sz="1400" dirty="0">
              <a:solidFill>
                <a:schemeClr val="bg1"/>
              </a:solidFill>
              <a:cs typeface="Calibri"/>
            </a:endParaRPr>
          </a:p>
          <a:p>
            <a:pPr algn="just"/>
            <a:br>
              <a:rPr lang="en-US" dirty="0"/>
            </a:br>
            <a:endParaRPr lang="en-US" dirty="0">
              <a:cs typeface="Calibri" panose="020F0502020204030204"/>
            </a:endParaRPr>
          </a:p>
          <a:p>
            <a:pPr algn="just"/>
            <a:endParaRPr lang="en-GB" sz="1400" noProof="1">
              <a:solidFill>
                <a:schemeClr val="bg1"/>
              </a:solidFill>
              <a:latin typeface="Calibri"/>
              <a:cs typeface="Calibri"/>
            </a:endParaRPr>
          </a:p>
          <a:p>
            <a:pPr algn="just"/>
            <a:r>
              <a:rPr lang="en-GB" sz="1400" noProof="1">
                <a:solidFill>
                  <a:schemeClr val="bg1"/>
                </a:solidFill>
                <a:latin typeface="Segoe UI"/>
                <a:cs typeface="Calibri"/>
              </a:rPr>
              <a:t>  </a:t>
            </a:r>
            <a:endParaRPr lang="en-GB" dirty="0">
              <a:solidFill>
                <a:schemeClr val="bg1"/>
              </a:solidFill>
              <a:cs typeface="Calibri"/>
            </a:endParaRPr>
          </a:p>
        </p:txBody>
      </p:sp>
      <p:pic>
        <p:nvPicPr>
          <p:cNvPr id="14" name="Picture 5" descr="Shape&#10;&#10;Description automatically generated">
            <a:extLst>
              <a:ext uri="{FF2B5EF4-FFF2-40B4-BE49-F238E27FC236}">
                <a16:creationId xmlns:a16="http://schemas.microsoft.com/office/drawing/2014/main" id="{31FE7B8C-11C1-4EF0-B8A7-932D6B3FF1C5}"/>
              </a:ext>
            </a:extLst>
          </p:cNvPr>
          <p:cNvPicPr>
            <a:picLocks noChangeAspect="1"/>
          </p:cNvPicPr>
          <p:nvPr/>
        </p:nvPicPr>
        <p:blipFill rotWithShape="1">
          <a:blip r:embed="rId2"/>
          <a:srcRect l="7754" t="38567" r="89499" b="53688"/>
          <a:stretch/>
        </p:blipFill>
        <p:spPr>
          <a:xfrm>
            <a:off x="4821830" y="4726741"/>
            <a:ext cx="108172" cy="227644"/>
          </a:xfrm>
          <a:prstGeom prst="rect">
            <a:avLst/>
          </a:prstGeom>
        </p:spPr>
      </p:pic>
      <p:pic>
        <p:nvPicPr>
          <p:cNvPr id="20" name="Picture 20" descr="A picture containing text, vector graphics&#10;&#10;Description automatically generated">
            <a:extLst>
              <a:ext uri="{FF2B5EF4-FFF2-40B4-BE49-F238E27FC236}">
                <a16:creationId xmlns:a16="http://schemas.microsoft.com/office/drawing/2014/main" id="{B661CFA3-76EA-4A3D-A49F-99041F48E6F1}"/>
              </a:ext>
            </a:extLst>
          </p:cNvPr>
          <p:cNvPicPr>
            <a:picLocks noChangeAspect="1"/>
          </p:cNvPicPr>
          <p:nvPr/>
        </p:nvPicPr>
        <p:blipFill>
          <a:blip r:embed="rId3"/>
          <a:stretch>
            <a:fillRect/>
          </a:stretch>
        </p:blipFill>
        <p:spPr>
          <a:xfrm>
            <a:off x="5461735" y="3365500"/>
            <a:ext cx="831273" cy="819728"/>
          </a:xfrm>
          <a:prstGeom prst="rect">
            <a:avLst/>
          </a:prstGeom>
        </p:spPr>
      </p:pic>
      <p:pic>
        <p:nvPicPr>
          <p:cNvPr id="11" name="Picture 5" descr="Shape&#10;&#10;Description automatically generated">
            <a:extLst>
              <a:ext uri="{FF2B5EF4-FFF2-40B4-BE49-F238E27FC236}">
                <a16:creationId xmlns:a16="http://schemas.microsoft.com/office/drawing/2014/main" id="{2F754C1A-18A1-45AA-9675-D16DB680072A}"/>
              </a:ext>
            </a:extLst>
          </p:cNvPr>
          <p:cNvPicPr>
            <a:picLocks noChangeAspect="1"/>
          </p:cNvPicPr>
          <p:nvPr/>
        </p:nvPicPr>
        <p:blipFill rotWithShape="1">
          <a:blip r:embed="rId2"/>
          <a:srcRect l="7754" t="38567" r="89499" b="53688"/>
          <a:stretch/>
        </p:blipFill>
        <p:spPr>
          <a:xfrm>
            <a:off x="5098054" y="4307640"/>
            <a:ext cx="108172" cy="227644"/>
          </a:xfrm>
          <a:prstGeom prst="rect">
            <a:avLst/>
          </a:prstGeom>
        </p:spPr>
      </p:pic>
    </p:spTree>
    <p:extLst>
      <p:ext uri="{BB962C8B-B14F-4D97-AF65-F5344CB8AC3E}">
        <p14:creationId xmlns:p14="http://schemas.microsoft.com/office/powerpoint/2010/main" val="125798097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Slides>
  <Notes>0</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371</cp:revision>
  <dcterms:created xsi:type="dcterms:W3CDTF">2021-03-16T18:05:25Z</dcterms:created>
  <dcterms:modified xsi:type="dcterms:W3CDTF">2021-03-18T23:48:55Z</dcterms:modified>
</cp:coreProperties>
</file>